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64" r:id="rId12"/>
    <p:sldId id="258" r:id="rId13"/>
    <p:sldId id="261" r:id="rId14"/>
    <p:sldId id="262" r:id="rId15"/>
    <p:sldId id="263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65C"/>
    <a:srgbClr val="FED11E"/>
    <a:srgbClr val="FFFFFF"/>
    <a:srgbClr val="778A91"/>
    <a:srgbClr val="FF6600"/>
    <a:srgbClr val="D6A300"/>
    <a:srgbClr val="766F54"/>
    <a:srgbClr val="FDF1C4"/>
    <a:srgbClr val="E5D49A"/>
    <a:srgbClr val="BC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4660"/>
  </p:normalViewPr>
  <p:slideViewPr>
    <p:cSldViewPr snapToGrid="0">
      <p:cViewPr>
        <p:scale>
          <a:sx n="100" d="100"/>
          <a:sy n="100" d="100"/>
        </p:scale>
        <p:origin x="4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microsoft.com/office/2007/relationships/hdphoto" Target="../media/hdphoto19.wdp"/><Relationship Id="rId21" Type="http://schemas.microsoft.com/office/2007/relationships/hdphoto" Target="../media/hdphoto10.wdp"/><Relationship Id="rId34" Type="http://schemas.openxmlformats.org/officeDocument/2006/relationships/image" Target="../media/image27.png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2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5.wdp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37" Type="http://schemas.microsoft.com/office/2007/relationships/hdphoto" Target="../media/hdphoto18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12.png"/><Relationship Id="rId9" Type="http://schemas.microsoft.com/office/2007/relationships/hdphoto" Target="../media/hdphoto4.wdp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microsoft.com/office/2007/relationships/hdphoto" Target="../media/hdphoto13.wdp"/><Relationship Id="rId30" Type="http://schemas.openxmlformats.org/officeDocument/2006/relationships/image" Target="../media/image25.png"/><Relationship Id="rId35" Type="http://schemas.microsoft.com/office/2007/relationships/hdphoto" Target="../media/hdphoto17.wdp"/><Relationship Id="rId8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1.png"/><Relationship Id="rId3" Type="http://schemas.openxmlformats.org/officeDocument/2006/relationships/image" Target="../media/image31.png"/><Relationship Id="rId21" Type="http://schemas.openxmlformats.org/officeDocument/2006/relationships/image" Target="../media/image43.png"/><Relationship Id="rId7" Type="http://schemas.microsoft.com/office/2007/relationships/hdphoto" Target="../media/hdphoto21.wdp"/><Relationship Id="rId12" Type="http://schemas.openxmlformats.org/officeDocument/2006/relationships/image" Target="../media/image37.png"/><Relationship Id="rId17" Type="http://schemas.microsoft.com/office/2007/relationships/hdphoto" Target="../media/hdphoto24.wdp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microsoft.com/office/2007/relationships/hdphoto" Target="../media/hdphoto20.wdp"/><Relationship Id="rId15" Type="http://schemas.microsoft.com/office/2007/relationships/hdphoto" Target="../media/hdphoto23.wdp"/><Relationship Id="rId10" Type="http://schemas.openxmlformats.org/officeDocument/2006/relationships/image" Target="../media/image35.png"/><Relationship Id="rId19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microsoft.com/office/2007/relationships/hdphoto" Target="../media/hdphoto22.wdp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27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C44122-9F6F-0B15-1B4D-A5725A465AF8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pic>
        <p:nvPicPr>
          <p:cNvPr id="24" name="Picture 23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551FE572-DF79-2E14-5C82-2A632D298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2" y="896417"/>
            <a:ext cx="1797751" cy="1779653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EAEFB1C-87A4-1E68-6963-EDDA65614273}"/>
              </a:ext>
            </a:extLst>
          </p:cNvPr>
          <p:cNvSpPr txBox="1"/>
          <p:nvPr/>
        </p:nvSpPr>
        <p:spPr>
          <a:xfrm>
            <a:off x="872330" y="706374"/>
            <a:ext cx="186601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250116_241016_VA_2p5_NDA</a:t>
            </a:r>
          </a:p>
        </p:txBody>
      </p:sp>
      <p:pic>
        <p:nvPicPr>
          <p:cNvPr id="55" name="Picture 54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AF166890-8B3C-B47E-7E3C-7F5544CE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66" y="896417"/>
            <a:ext cx="1775638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8BDFB9-7D2D-E8B9-6EA9-A915452E896A}"/>
              </a:ext>
            </a:extLst>
          </p:cNvPr>
          <p:cNvSpPr txBox="1"/>
          <p:nvPr/>
        </p:nvSpPr>
        <p:spPr>
          <a:xfrm>
            <a:off x="2893780" y="706374"/>
            <a:ext cx="1824811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240723_241107_KS_4p5_NDA</a:t>
            </a:r>
          </a:p>
        </p:txBody>
      </p:sp>
      <p:pic>
        <p:nvPicPr>
          <p:cNvPr id="54" name="Picture 53" descr="A deer with antlers standing in a field&#10;&#10;AI-generated content may be incorrect.">
            <a:extLst>
              <a:ext uri="{FF2B5EF4-FFF2-40B4-BE49-F238E27FC236}">
                <a16:creationId xmlns:a16="http://schemas.microsoft.com/office/drawing/2014/main" id="{934B2822-CF43-622C-282C-DF3AE0EE7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22" y="896417"/>
            <a:ext cx="1771022" cy="1780668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D50F7D8-19F4-07E3-78F7-72C6FDAE2438}"/>
              </a:ext>
            </a:extLst>
          </p:cNvPr>
          <p:cNvSpPr txBox="1"/>
          <p:nvPr/>
        </p:nvSpPr>
        <p:spPr>
          <a:xfrm>
            <a:off x="4888858" y="706374"/>
            <a:ext cx="183634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250202_230916_KY_3p5_NDA</a:t>
            </a:r>
          </a:p>
        </p:txBody>
      </p:sp>
      <p:pic>
        <p:nvPicPr>
          <p:cNvPr id="52" name="Picture 51" descr="A deer with antlers standing in a grassy field&#10;&#10;AI-generated content may be incorrect.">
            <a:extLst>
              <a:ext uri="{FF2B5EF4-FFF2-40B4-BE49-F238E27FC236}">
                <a16:creationId xmlns:a16="http://schemas.microsoft.com/office/drawing/2014/main" id="{7FBEB569-749D-362A-A6BB-A65B691E4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" y="2944651"/>
            <a:ext cx="1793069" cy="178175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BF3377E-E0D5-4D25-0D71-EBEEAA777A6C}"/>
              </a:ext>
            </a:extLst>
          </p:cNvPr>
          <p:cNvSpPr txBox="1"/>
          <p:nvPr/>
        </p:nvSpPr>
        <p:spPr>
          <a:xfrm>
            <a:off x="859145" y="2749970"/>
            <a:ext cx="189238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250521_240909_WV_4p5_NDA</a:t>
            </a:r>
          </a:p>
        </p:txBody>
      </p:sp>
      <p:pic>
        <p:nvPicPr>
          <p:cNvPr id="51" name="Picture 50" descr="A deer eating grass in the grass&#10;&#10;AI-generated content may be incorrect.">
            <a:extLst>
              <a:ext uri="{FF2B5EF4-FFF2-40B4-BE49-F238E27FC236}">
                <a16:creationId xmlns:a16="http://schemas.microsoft.com/office/drawing/2014/main" id="{FC042358-6475-926C-D78D-2905BC638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58" y="2944651"/>
            <a:ext cx="1779654" cy="1781751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01E5E9E-55EB-7B7A-0153-9787F77F72C1}"/>
              </a:ext>
            </a:extLst>
          </p:cNvPr>
          <p:cNvSpPr txBox="1"/>
          <p:nvPr/>
        </p:nvSpPr>
        <p:spPr>
          <a:xfrm>
            <a:off x="2897076" y="2749970"/>
            <a:ext cx="181821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241219_241012_TX_3p5_NDA</a:t>
            </a:r>
          </a:p>
        </p:txBody>
      </p:sp>
      <p:pic>
        <p:nvPicPr>
          <p:cNvPr id="50" name="Picture 49" descr="A deer in a field&#10;&#10;AI-generated content may be incorrect.">
            <a:extLst>
              <a:ext uri="{FF2B5EF4-FFF2-40B4-BE49-F238E27FC236}">
                <a16:creationId xmlns:a16="http://schemas.microsoft.com/office/drawing/2014/main" id="{767C412C-A38F-BADF-C5CE-7B6DC7555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0" y="2944194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2E1B5C4-46D2-1D48-09E5-31F32F6D0F1C}"/>
              </a:ext>
            </a:extLst>
          </p:cNvPr>
          <p:cNvSpPr txBox="1"/>
          <p:nvPr/>
        </p:nvSpPr>
        <p:spPr>
          <a:xfrm>
            <a:off x="4860840" y="2749970"/>
            <a:ext cx="189238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250707_240918_WV_4p5_NDA</a:t>
            </a:r>
          </a:p>
        </p:txBody>
      </p:sp>
      <p:pic>
        <p:nvPicPr>
          <p:cNvPr id="46" name="Picture 45" descr="A deer in a field&#10;&#10;AI-generated content may be incorrect.">
            <a:extLst>
              <a:ext uri="{FF2B5EF4-FFF2-40B4-BE49-F238E27FC236}">
                <a16:creationId xmlns:a16="http://schemas.microsoft.com/office/drawing/2014/main" id="{435278DB-4513-9BD0-575A-F1976B960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5" y="5010990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40FE8EC-4C3E-8541-FEB6-E772CC07550E}"/>
              </a:ext>
            </a:extLst>
          </p:cNvPr>
          <p:cNvSpPr txBox="1"/>
          <p:nvPr/>
        </p:nvSpPr>
        <p:spPr>
          <a:xfrm>
            <a:off x="896228" y="4816796"/>
            <a:ext cx="181821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250603_241113_TX_3p5_NDA</a:t>
            </a:r>
          </a:p>
        </p:txBody>
      </p:sp>
      <p:pic>
        <p:nvPicPr>
          <p:cNvPr id="45" name="Picture 44" descr="A deer with antlers standing in grass&#10;&#10;AI-generated content may be incorrect.">
            <a:extLst>
              <a:ext uri="{FF2B5EF4-FFF2-40B4-BE49-F238E27FC236}">
                <a16:creationId xmlns:a16="http://schemas.microsoft.com/office/drawing/2014/main" id="{2012EBE1-34FB-85D9-4F0E-B0ED0B25B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58" y="5012496"/>
            <a:ext cx="1779655" cy="1779652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D4D5EEE-1EE9-3007-B91D-571E5C6E95A0}"/>
              </a:ext>
            </a:extLst>
          </p:cNvPr>
          <p:cNvSpPr txBox="1"/>
          <p:nvPr/>
        </p:nvSpPr>
        <p:spPr>
          <a:xfrm>
            <a:off x="2902021" y="4816796"/>
            <a:ext cx="1808330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250803_240708_IN_4p5_NDA</a:t>
            </a:r>
          </a:p>
        </p:txBody>
      </p:sp>
      <p:pic>
        <p:nvPicPr>
          <p:cNvPr id="29" name="Picture 2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42773973-4519-7569-2C95-72463A2AF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0" y="5010990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AA50ACE-7CB5-6995-E1B3-9F629F364E72}"/>
              </a:ext>
            </a:extLst>
          </p:cNvPr>
          <p:cNvSpPr txBox="1"/>
          <p:nvPr/>
        </p:nvSpPr>
        <p:spPr>
          <a:xfrm>
            <a:off x="4902868" y="4816796"/>
            <a:ext cx="1808329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250906_250713_IN_3p5_NDA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9FBF8C8-8124-1FF0-52DE-D3DE005EE42B}"/>
              </a:ext>
            </a:extLst>
          </p:cNvPr>
          <p:cNvSpPr txBox="1"/>
          <p:nvPr/>
        </p:nvSpPr>
        <p:spPr>
          <a:xfrm>
            <a:off x="7365056" y="410325"/>
            <a:ext cx="44992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6600"/>
                </a:solidFill>
              </a:rPr>
              <a:t>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250202_230916_KY_3p5_NDA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recorded date (YY-MM-DD)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taken 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location (state)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Agency-determined 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 acronym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3B574CB-43A4-1E2C-CEE3-75FB0F1DAC1B}"/>
              </a:ext>
            </a:extLst>
          </p:cNvPr>
          <p:cNvSpPr/>
          <p:nvPr/>
        </p:nvSpPr>
        <p:spPr>
          <a:xfrm>
            <a:off x="7610475" y="716080"/>
            <a:ext cx="666750" cy="181789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1D97081-E32B-9232-C094-2AFDCF922767}"/>
              </a:ext>
            </a:extLst>
          </p:cNvPr>
          <p:cNvSpPr/>
          <p:nvPr/>
        </p:nvSpPr>
        <p:spPr>
          <a:xfrm>
            <a:off x="8350250" y="715933"/>
            <a:ext cx="666750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C110240F-B53C-3590-A40E-04D952CCBD46}"/>
              </a:ext>
            </a:extLst>
          </p:cNvPr>
          <p:cNvSpPr/>
          <p:nvPr/>
        </p:nvSpPr>
        <p:spPr>
          <a:xfrm>
            <a:off x="9093200" y="715933"/>
            <a:ext cx="230691" cy="181789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D8E0DA8-A4E3-C677-80C1-B26CA3608827}"/>
              </a:ext>
            </a:extLst>
          </p:cNvPr>
          <p:cNvSpPr/>
          <p:nvPr/>
        </p:nvSpPr>
        <p:spPr>
          <a:xfrm>
            <a:off x="9403266" y="715933"/>
            <a:ext cx="363034" cy="181789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31780BB-40DA-E49C-7ECF-8EE0B1519254}"/>
              </a:ext>
            </a:extLst>
          </p:cNvPr>
          <p:cNvSpPr/>
          <p:nvPr/>
        </p:nvSpPr>
        <p:spPr>
          <a:xfrm>
            <a:off x="9857290" y="715933"/>
            <a:ext cx="436059" cy="181789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8982"/>
              </p:ext>
            </p:extLst>
          </p:nvPr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35FECA-13C6-B7F5-3DF1-2B8BA5188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0A8C6F3-247C-A51C-174E-B02B8A7972EC}"/>
              </a:ext>
            </a:extLst>
          </p:cNvPr>
          <p:cNvGrpSpPr/>
          <p:nvPr/>
        </p:nvGrpSpPr>
        <p:grpSpPr>
          <a:xfrm>
            <a:off x="1370093" y="633412"/>
            <a:ext cx="9451814" cy="5591176"/>
            <a:chOff x="596474" y="955188"/>
            <a:chExt cx="9467962" cy="5600729"/>
          </a:xfrm>
        </p:grpSpPr>
        <p:pic>
          <p:nvPicPr>
            <p:cNvPr id="95" name="Picture 9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34A1C7B-CE62-4F22-F176-ACF575B6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Picture 9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1720364C-2AA3-1D3A-A794-DB06C1E8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8" name="Picture 9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FC547985-7A2F-2BEA-5A97-30819996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0" name="Picture 9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19AAD196-8033-5284-B4A2-534077D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1" name="Picture 10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ED324E6-770B-D2A1-6AC8-25FEAB5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3" name="Picture 10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261FCC88-EA23-24C8-56D9-7C9CD20C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4" name="Picture 10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EA5D286-F04C-BD1B-1EDF-1C63584F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6" name="Picture 105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24264785-22D6-99F5-FADB-36C64861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7" name="Picture 106" descr="A deer in a field&#10;&#10;AI-generated content may be incorrect.">
              <a:extLst>
                <a:ext uri="{FF2B5EF4-FFF2-40B4-BE49-F238E27FC236}">
                  <a16:creationId xmlns:a16="http://schemas.microsoft.com/office/drawing/2014/main" id="{CE696A7C-9553-62E7-FE15-DFA76831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9" name="Picture 108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E2DAFF90-3547-973A-7EDE-42407634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0" name="Picture 109" descr="A deer in a field&#10;&#10;AI-generated content may be incorrect.">
              <a:extLst>
                <a:ext uri="{FF2B5EF4-FFF2-40B4-BE49-F238E27FC236}">
                  <a16:creationId xmlns:a16="http://schemas.microsoft.com/office/drawing/2014/main" id="{8DB6D266-D621-D15C-A638-071CEDDD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1" name="Picture 110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103B525-A983-5F3F-A545-9E12D7B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2" name="Picture 111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91D8384D-8E3D-19D3-607C-40DE246F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1" y="2350754"/>
              <a:ext cx="1406842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3" name="Picture 112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F070AE78-003B-D081-CFE8-56FAEFC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4" name="Picture 1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029F2F5-7B7F-4A3F-3D7F-F16096B9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5" name="Picture 11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7BAE6DD-E98E-5477-1DB2-A927A285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6" name="Picture 11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A73F18F-6516-3E78-9D3B-4C6AC1B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10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7" name="Picture 116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C592712E-6AFB-0EC0-6569-FD4ACDEA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8" name="Picture 1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3F4E76-3306-170F-EB1B-D85C1C0B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09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9" name="Picture 118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A2123F68-2F60-9939-2637-7D0C15E5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212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86D0E0F-E715-A204-E410-6B17059F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5087317" y="732602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 descr="A close up of a jaw&#10;&#10;AI-generated content may be incorrect.">
            <a:extLst>
              <a:ext uri="{FF2B5EF4-FFF2-40B4-BE49-F238E27FC236}">
                <a16:creationId xmlns:a16="http://schemas.microsoft.com/office/drawing/2014/main" id="{5395084F-1741-F1F6-9BF4-720770CE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5903027" y="1049809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Picture 3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E79F2BE-54A3-BBBF-473B-07D14948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8175292" y="732601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 descr="A close up of a jaw&#10;&#10;AI-generated content may be incorrect.">
            <a:extLst>
              <a:ext uri="{FF2B5EF4-FFF2-40B4-BE49-F238E27FC236}">
                <a16:creationId xmlns:a16="http://schemas.microsoft.com/office/drawing/2014/main" id="{2239A5CE-16A2-686A-AF20-7726BFB3B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9008292" y="1046554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40DA6-03DD-E6F2-0B19-7348E05DD28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4673" y="3027709"/>
            <a:ext cx="2009955" cy="720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C6D5A-F788-BBC5-17BC-D17CA3083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5293" y="2796930"/>
            <a:ext cx="1984555" cy="11819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B6FC76A-8E6C-E7AF-C13B-F99CA372DE5C}"/>
              </a:ext>
            </a:extLst>
          </p:cNvPr>
          <p:cNvGrpSpPr/>
          <p:nvPr/>
        </p:nvGrpSpPr>
        <p:grpSpPr>
          <a:xfrm>
            <a:off x="7067196" y="2239044"/>
            <a:ext cx="1024892" cy="926071"/>
            <a:chOff x="2429496" y="3052807"/>
            <a:chExt cx="1024892" cy="926071"/>
          </a:xfrm>
        </p:grpSpPr>
        <p:pic>
          <p:nvPicPr>
            <p:cNvPr id="9" name="Picture 6" descr="Dropbox Icon File #63950 - Free Icons Library">
              <a:extLst>
                <a:ext uri="{FF2B5EF4-FFF2-40B4-BE49-F238E27FC236}">
                  <a16:creationId xmlns:a16="http://schemas.microsoft.com/office/drawing/2014/main" id="{466E8657-E2F2-2C3F-A549-BD2D307D3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0" t="4629" r="14471" b="30631"/>
            <a:stretch/>
          </p:blipFill>
          <p:spPr bwMode="auto">
            <a:xfrm>
              <a:off x="2429496" y="3052807"/>
              <a:ext cx="1024892" cy="92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4DDF2949-0282-B37E-B5C7-1976CE4D6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 r="516" b="7035"/>
            <a:stretch>
              <a:fillRect/>
            </a:stretch>
          </p:blipFill>
          <p:spPr bwMode="auto">
            <a:xfrm>
              <a:off x="2716750" y="3136128"/>
              <a:ext cx="455445" cy="470804"/>
            </a:xfrm>
            <a:custGeom>
              <a:avLst/>
              <a:gdLst>
                <a:gd name="connsiteX0" fmla="*/ 0 w 1552754"/>
                <a:gd name="connsiteY0" fmla="*/ 0 h 1605119"/>
                <a:gd name="connsiteX1" fmla="*/ 1552754 w 1552754"/>
                <a:gd name="connsiteY1" fmla="*/ 0 h 1605119"/>
                <a:gd name="connsiteX2" fmla="*/ 1552754 w 1552754"/>
                <a:gd name="connsiteY2" fmla="*/ 1122040 h 1605119"/>
                <a:gd name="connsiteX3" fmla="*/ 776377 w 1552754"/>
                <a:gd name="connsiteY3" fmla="*/ 1605119 h 1605119"/>
                <a:gd name="connsiteX4" fmla="*/ 0 w 1552754"/>
                <a:gd name="connsiteY4" fmla="*/ 113066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2754" h="1605119">
                  <a:moveTo>
                    <a:pt x="0" y="0"/>
                  </a:moveTo>
                  <a:lnTo>
                    <a:pt x="1552754" y="0"/>
                  </a:lnTo>
                  <a:lnTo>
                    <a:pt x="1552754" y="1122040"/>
                  </a:lnTo>
                  <a:lnTo>
                    <a:pt x="776377" y="1605119"/>
                  </a:lnTo>
                  <a:lnTo>
                    <a:pt x="0" y="113066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0DC14F-F718-AFC2-05F0-85C4EDDD994A}"/>
              </a:ext>
            </a:extLst>
          </p:cNvPr>
          <p:cNvGrpSpPr/>
          <p:nvPr/>
        </p:nvGrpSpPr>
        <p:grpSpPr>
          <a:xfrm>
            <a:off x="6818041" y="3094943"/>
            <a:ext cx="1808074" cy="1095369"/>
            <a:chOff x="2089039" y="5083573"/>
            <a:chExt cx="1808074" cy="10953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CEF34E-C636-6F63-2E02-651DFDF9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t="11429" r="11635" b="19121"/>
            <a:stretch/>
          </p:blipFill>
          <p:spPr>
            <a:xfrm>
              <a:off x="2620660" y="5083573"/>
              <a:ext cx="1276453" cy="10884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796A6A3D-E8B3-F1CB-73F4-79748EF9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3847">
              <a:off x="2089039" y="5483096"/>
              <a:ext cx="695845" cy="695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5787E0-5961-6841-9E47-42B8D59E7557}"/>
              </a:ext>
            </a:extLst>
          </p:cNvPr>
          <p:cNvGrpSpPr/>
          <p:nvPr/>
        </p:nvGrpSpPr>
        <p:grpSpPr>
          <a:xfrm>
            <a:off x="5828159" y="3446338"/>
            <a:ext cx="1393986" cy="1397794"/>
            <a:chOff x="5381283" y="4845051"/>
            <a:chExt cx="1393986" cy="139779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12E05BB8-C024-33FB-A8E6-84E48DDAC713}"/>
                </a:ext>
              </a:extLst>
            </p:cNvPr>
            <p:cNvSpPr/>
            <p:nvPr/>
          </p:nvSpPr>
          <p:spPr>
            <a:xfrm>
              <a:off x="5579589" y="5073699"/>
              <a:ext cx="1011982" cy="1011982"/>
            </a:xfrm>
            <a:prstGeom prst="arc">
              <a:avLst>
                <a:gd name="adj1" fmla="val 1131949"/>
                <a:gd name="adj2" fmla="val 20917249"/>
              </a:avLst>
            </a:prstGeom>
            <a:ln w="123825">
              <a:solidFill>
                <a:schemeClr val="accent1">
                  <a:shade val="90000"/>
                  <a:alpha val="36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8" descr="Railway Design | Railway Design | Railway">
              <a:extLst>
                <a:ext uri="{FF2B5EF4-FFF2-40B4-BE49-F238E27FC236}">
                  <a16:creationId xmlns:a16="http://schemas.microsoft.com/office/drawing/2014/main" id="{5D6447F9-DC33-E42F-FB2F-58F1A4AD4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4845051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8F1F917E-803D-0649-5D2C-3D08901D3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283" y="5279252"/>
              <a:ext cx="436679" cy="54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768263-B628-0999-8760-F8B45403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r="11635"/>
            <a:stretch/>
          </p:blipFill>
          <p:spPr>
            <a:xfrm>
              <a:off x="6369694" y="5221410"/>
              <a:ext cx="405575" cy="497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8" descr="Railway Design | Railway Design | Railway">
              <a:extLst>
                <a:ext uri="{FF2B5EF4-FFF2-40B4-BE49-F238E27FC236}">
                  <a16:creationId xmlns:a16="http://schemas.microsoft.com/office/drawing/2014/main" id="{AD070A4F-A28C-3247-E526-086166FBC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5808644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2490D21-502E-1A25-4976-4049B3D0FA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5204" y="3446338"/>
            <a:ext cx="2011813" cy="99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9B28-D8E9-7D88-743C-AC272F2D2706}"/>
              </a:ext>
            </a:extLst>
          </p:cNvPr>
          <p:cNvGrpSpPr/>
          <p:nvPr/>
        </p:nvGrpSpPr>
        <p:grpSpPr>
          <a:xfrm>
            <a:off x="8544187" y="1497378"/>
            <a:ext cx="1627575" cy="933609"/>
            <a:chOff x="2183294" y="756950"/>
            <a:chExt cx="1627575" cy="9336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6E75DE-A83D-38C8-E3B4-46B36E46D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83294" y="756950"/>
              <a:ext cx="955388" cy="933609"/>
            </a:xfrm>
            <a:prstGeom prst="roundRect">
              <a:avLst>
                <a:gd name="adj" fmla="val 961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3" name="Picture 2" descr="Youtube I - Social media &amp; Logos Icons">
              <a:extLst>
                <a:ext uri="{FF2B5EF4-FFF2-40B4-BE49-F238E27FC236}">
                  <a16:creationId xmlns:a16="http://schemas.microsoft.com/office/drawing/2014/main" id="{80604CED-DAE1-CB24-91AA-20E2056ADC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2" t="23410" r="12939" b="23786"/>
            <a:stretch/>
          </p:blipFill>
          <p:spPr bwMode="auto">
            <a:xfrm>
              <a:off x="3229567" y="1016800"/>
              <a:ext cx="581302" cy="41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C2D678-211C-03E9-FA03-0FECDE1ED8D0}"/>
              </a:ext>
            </a:extLst>
          </p:cNvPr>
          <p:cNvSpPr txBox="1"/>
          <p:nvPr/>
        </p:nvSpPr>
        <p:spPr>
          <a:xfrm>
            <a:off x="8902751" y="3319682"/>
            <a:ext cx="32159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250116_241016_VA_2p5_NDA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89026B4-3496-C75C-AEE3-70031F7DE359}"/>
              </a:ext>
            </a:extLst>
          </p:cNvPr>
          <p:cNvSpPr txBox="1"/>
          <p:nvPr/>
        </p:nvSpPr>
        <p:spPr>
          <a:xfrm>
            <a:off x="8902751" y="3578376"/>
            <a:ext cx="321593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Image recorded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Image taken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Image location (state)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Agency-determined 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Agency acronym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E41197E-A5C8-FDF4-CECE-06698F0436D5}"/>
              </a:ext>
            </a:extLst>
          </p:cNvPr>
          <p:cNvSpPr/>
          <p:nvPr/>
        </p:nvSpPr>
        <p:spPr>
          <a:xfrm>
            <a:off x="9154537" y="3384084"/>
            <a:ext cx="643643" cy="181789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E499FC3-8BC9-53E2-5ECE-6DDDE212EEEA}"/>
              </a:ext>
            </a:extLst>
          </p:cNvPr>
          <p:cNvSpPr/>
          <p:nvPr/>
        </p:nvSpPr>
        <p:spPr>
          <a:xfrm>
            <a:off x="9891931" y="3383937"/>
            <a:ext cx="643643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194D171-3884-BAA3-C35F-7BA090DA4946}"/>
              </a:ext>
            </a:extLst>
          </p:cNvPr>
          <p:cNvSpPr/>
          <p:nvPr/>
        </p:nvSpPr>
        <p:spPr>
          <a:xfrm>
            <a:off x="10628718" y="3383937"/>
            <a:ext cx="278806" cy="181789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A9166CA-B9E5-B99F-203C-9BC1B570AC56}"/>
              </a:ext>
            </a:extLst>
          </p:cNvPr>
          <p:cNvSpPr/>
          <p:nvPr/>
        </p:nvSpPr>
        <p:spPr>
          <a:xfrm>
            <a:off x="10989370" y="3383937"/>
            <a:ext cx="363034" cy="181789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9A2F851-C9ED-4ADF-1DFD-F11720CA71CA}"/>
              </a:ext>
            </a:extLst>
          </p:cNvPr>
          <p:cNvSpPr/>
          <p:nvPr/>
        </p:nvSpPr>
        <p:spPr>
          <a:xfrm>
            <a:off x="11434250" y="3383937"/>
            <a:ext cx="436059" cy="181789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61DF1EFC-1537-5F74-4559-8873BB3F0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8902752" y="1104991"/>
            <a:ext cx="3215931" cy="224616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3D9D881-E546-16AE-3162-563EF142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30" y="745527"/>
            <a:ext cx="1954896" cy="1910332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6" name="Picture 95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4777C422-8D05-2ABF-9E33-912127895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7389037" y="1869693"/>
            <a:ext cx="1026212" cy="716756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6" name="Trapezoid 5">
            <a:extLst>
              <a:ext uri="{FF2B5EF4-FFF2-40B4-BE49-F238E27FC236}">
                <a16:creationId xmlns:a16="http://schemas.microsoft.com/office/drawing/2014/main" id="{B463E191-B662-84B5-E224-C315E9D7689B}"/>
              </a:ext>
            </a:extLst>
          </p:cNvPr>
          <p:cNvSpPr/>
          <p:nvPr/>
        </p:nvSpPr>
        <p:spPr>
          <a:xfrm rot="16200000">
            <a:off x="7539811" y="1988208"/>
            <a:ext cx="2246160" cy="479725"/>
          </a:xfrm>
          <a:prstGeom prst="trapezoid">
            <a:avLst>
              <a:gd name="adj" fmla="val 1657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78A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C34F2-E6E6-0D38-21F1-2E9F17D1F124}"/>
              </a:ext>
            </a:extLst>
          </p:cNvPr>
          <p:cNvSpPr txBox="1"/>
          <p:nvPr/>
        </p:nvSpPr>
        <p:spPr>
          <a:xfrm>
            <a:off x="3273781" y="3383937"/>
            <a:ext cx="27146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Prediction error 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NDA age estimate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Reason / description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0B434B1-58E7-2E91-B9A1-60E31236E27E}"/>
              </a:ext>
            </a:extLst>
          </p:cNvPr>
          <p:cNvSpPr/>
          <p:nvPr/>
        </p:nvSpPr>
        <p:spPr>
          <a:xfrm rot="5400000">
            <a:off x="5250818" y="2112696"/>
            <a:ext cx="1954898" cy="522012"/>
          </a:xfrm>
          <a:prstGeom prst="trapezoid">
            <a:avLst>
              <a:gd name="adj" fmla="val 13794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52565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4ADA3-872E-A0B5-FB53-114C8EE1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483" r="54276"/>
          <a:stretch/>
        </p:blipFill>
        <p:spPr>
          <a:xfrm>
            <a:off x="3273781" y="1396253"/>
            <a:ext cx="2714623" cy="1954898"/>
          </a:xfrm>
          <a:prstGeom prst="roundRect">
            <a:avLst>
              <a:gd name="adj" fmla="val 4757"/>
            </a:avLst>
          </a:prstGeom>
          <a:ln>
            <a:solidFill>
              <a:schemeClr val="bg2">
                <a:lumMod val="2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80D5D0-4B52-9DC2-3320-C08104A6067D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674DD86-881B-3019-9CA3-E25AA5DDBEB8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14EF606-7B67-B403-5D39-CCB334FEB5A2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91B4B3B-9746-D90B-852D-2BC5B287B934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BA49895-E0F5-F5B4-71AE-D7952B707558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A8E6D75-E77F-1E6F-BF3C-49F0846AF291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59E1B0E-7CA0-DB11-2DF2-1831DE5978A6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8520FAA-C4D8-4CDB-F218-F005F20A0D5A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FC06049-414D-1231-5052-25C246E79D02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0B7DB65-CE3C-E47B-6BA0-CFB44CC962CE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85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Standardization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44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18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384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951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011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568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99022"/>
            <a:chOff x="722491" y="743518"/>
            <a:chExt cx="2009955" cy="59990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42977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11603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280229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17480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.pth</a:t>
              </a:r>
              <a:r>
                <a:rPr lang="en-US" sz="1200" dirty="0"/>
                <a:t>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48855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training / validation set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486106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554732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AC205-A00E-A300-DC5E-68CCB4BCE292}"/>
                </a:ext>
              </a:extLst>
            </p:cNvPr>
            <p:cNvSpPr/>
            <p:nvPr/>
          </p:nvSpPr>
          <p:spPr>
            <a:xfrm>
              <a:off x="722491" y="6233583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76143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254</TotalTime>
  <Words>769</Words>
  <Application>Microsoft Office PowerPoint</Application>
  <PresentationFormat>Widescreen</PresentationFormat>
  <Paragraphs>172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Century Gothic</vt:lpstr>
      <vt:lpstr>Courier New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28</cp:revision>
  <dcterms:created xsi:type="dcterms:W3CDTF">2025-09-25T11:19:30Z</dcterms:created>
  <dcterms:modified xsi:type="dcterms:W3CDTF">2025-10-06T11:24:58Z</dcterms:modified>
</cp:coreProperties>
</file>